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8" r:id="rId4"/>
    <p:sldId id="257" r:id="rId5"/>
    <p:sldId id="258" r:id="rId6"/>
    <p:sldId id="271" r:id="rId7"/>
    <p:sldId id="260" r:id="rId8"/>
    <p:sldId id="259" r:id="rId9"/>
    <p:sldId id="270" r:id="rId10"/>
    <p:sldId id="261" r:id="rId11"/>
    <p:sldId id="262" r:id="rId12"/>
    <p:sldId id="272" r:id="rId13"/>
    <p:sldId id="265" r:id="rId14"/>
    <p:sldId id="273" r:id="rId15"/>
    <p:sldId id="274" r:id="rId16"/>
    <p:sldId id="275" r:id="rId17"/>
    <p:sldId id="276" r:id="rId18"/>
    <p:sldId id="26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7"/>
            <p14:sldId id="258"/>
            <p14:sldId id="271"/>
            <p14:sldId id="260"/>
            <p14:sldId id="259"/>
            <p14:sldId id="270"/>
            <p14:sldId id="261"/>
            <p14:sldId id="262"/>
            <p14:sldId id="272"/>
            <p14:sldId id="265"/>
            <p14:sldId id="273"/>
            <p14:sldId id="274"/>
            <p14:sldId id="275"/>
            <p14:sldId id="276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5"/>
    <p:restoredTop sz="95890"/>
  </p:normalViewPr>
  <p:slideViewPr>
    <p:cSldViewPr snapToGrid="0">
      <p:cViewPr varScale="1">
        <p:scale>
          <a:sx n="114" d="100"/>
          <a:sy n="114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64008"/>
            <a:ext cx="12047384" cy="675740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FA427-89FF-4151-24A9-AFC842CD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52" y="1905000"/>
            <a:ext cx="7603479" cy="40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851-DA21-F308-A3B8-B096734A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5" y="1714967"/>
            <a:ext cx="8858215" cy="4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A88A6-637B-B8E1-C8CF-791FFF4A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F621F-8116-D46A-81BA-6D1B7DA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95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</a:t>
            </a:r>
            <a:r>
              <a:rPr lang="en-US" dirty="0" err="1"/>
              <a:t>ui</a:t>
            </a:r>
            <a:r>
              <a:rPr lang="en-US" dirty="0"/>
              <a:t> (web app)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3C4F-4CF1-BC2F-735B-FFDF900C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3EC33-2952-6DCE-D3C7-77E4C74F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13" y="1570038"/>
            <a:ext cx="10198480" cy="50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FE2-9D23-EB6D-DCF8-345D9ABA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iOS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AA6A-614E-E13B-62F9-DFC5E2EE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DD1032-178A-3D6C-A22F-39A75037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3" y="1905000"/>
            <a:ext cx="9649140" cy="44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EA8-0DAD-6FD4-B510-A751A7DD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54B96-84BC-A71C-B440-1E741EF8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18275E-D1E6-AB73-FD4A-698F3CAA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6" y="1905000"/>
            <a:ext cx="9727096" cy="448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89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ECDC-2886-9081-DF05-96E71665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87A61-3631-FA74-6E4B-63D870D6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DCEF82-531E-33A7-1961-2854734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0"/>
            <a:ext cx="9668139" cy="44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4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A24F-D6C8-446E-7572-42F38F13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Sms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A330A-8484-E1D5-EB95-42B157CAC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BBB5-B0AE-E569-729E-A25922CA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7EAAFD-801E-719C-1F31-9AC296A5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0"/>
            <a:ext cx="9754991" cy="45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6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2" b="3554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9" y="1423793"/>
            <a:ext cx="4001315" cy="400131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419" r="1419"/>
          <a:stretch/>
        </p:blipFill>
        <p:spPr bwMode="auto">
          <a:xfrm>
            <a:off x="4638867" y="587448"/>
            <a:ext cx="679836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Class diagram &amp; sequence diagram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B1F371-B74E-9251-074D-698B5E47D70D}"/>
              </a:ext>
            </a:extLst>
          </p:cNvPr>
          <p:cNvSpPr/>
          <p:nvPr/>
        </p:nvSpPr>
        <p:spPr>
          <a:xfrm>
            <a:off x="8415130" y="4598504"/>
            <a:ext cx="2769705" cy="9806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C43D42-ADAC-8D23-F6AC-6C6C45D69D8D}"/>
              </a:ext>
            </a:extLst>
          </p:cNvPr>
          <p:cNvSpPr/>
          <p:nvPr/>
        </p:nvSpPr>
        <p:spPr>
          <a:xfrm>
            <a:off x="5433391" y="3180522"/>
            <a:ext cx="4823792" cy="11529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1"/>
            <a:ext cx="8021223" cy="4395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D0B4BE-A670-6C60-FA57-3B84328352C3}"/>
              </a:ext>
            </a:extLst>
          </p:cNvPr>
          <p:cNvSpPr/>
          <p:nvPr/>
        </p:nvSpPr>
        <p:spPr>
          <a:xfrm>
            <a:off x="802888" y="5084956"/>
            <a:ext cx="2832410" cy="1271239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8" y="5285232"/>
            <a:ext cx="530352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375644" y="571857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45FD-4D3A-5708-DEFA-F4519967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3A36-E866-9F13-1839-E5BC9B5C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CDC9-7C34-C07D-5C69-F509D31D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85" y="1573696"/>
            <a:ext cx="6509206" cy="49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ci/cd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43CC0-B124-D319-83D7-1127D01A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" y="1326614"/>
            <a:ext cx="9337909" cy="543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34" y="1471746"/>
            <a:ext cx="9720131" cy="48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7D56-02E8-8319-DDF8-CE5EB80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6549-34EB-96CE-C19D-38EC18FF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A74AD-7437-EF74-15F0-C43C35E15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8" y="1349043"/>
            <a:ext cx="9200321" cy="53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511</TotalTime>
  <Words>158</Words>
  <Application>Microsoft Macintosh PowerPoint</Application>
  <PresentationFormat>Widescreen</PresentationFormat>
  <Paragraphs>56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Reporting service</vt:lpstr>
      <vt:lpstr>What we do in whole picture</vt:lpstr>
      <vt:lpstr>Team roles</vt:lpstr>
      <vt:lpstr>auto ci/cd</vt:lpstr>
      <vt:lpstr>Microservice architecture</vt:lpstr>
      <vt:lpstr>Deployment diagram</vt:lpstr>
      <vt:lpstr>Technology stack</vt:lpstr>
      <vt:lpstr>Layers in microservice - RS</vt:lpstr>
      <vt:lpstr>screenshots</vt:lpstr>
      <vt:lpstr>Report ui (web app)</vt:lpstr>
      <vt:lpstr>Mobile iOS app</vt:lpstr>
      <vt:lpstr>Api management ui</vt:lpstr>
      <vt:lpstr>Api management ui</vt:lpstr>
      <vt:lpstr>Sms ui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Van ty Pham</cp:lastModifiedBy>
  <cp:revision>20</cp:revision>
  <dcterms:created xsi:type="dcterms:W3CDTF">2024-02-05T03:05:06Z</dcterms:created>
  <dcterms:modified xsi:type="dcterms:W3CDTF">2024-02-07T21:11:07Z</dcterms:modified>
</cp:coreProperties>
</file>